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20" r:id="rId4"/>
    <p:sldMasterId id="2147483866" r:id="rId5"/>
  </p:sldMasterIdLst>
  <p:notesMasterIdLst>
    <p:notesMasterId r:id="rId6"/>
  </p:notesMasterIdLst>
  <p:handoutMasterIdLst>
    <p:handoutMasterId r:id="rId7"/>
  </p:handoutMaster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orient="horz" pos="3680" userDrawn="1">
          <p15:clr>
            <a:srgbClr val="A4A3A4"/>
          </p15:clr>
        </p15:guide>
        <p15:guide id="3" pos="3863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81C2C"/>
    <a:srgbClr val="DE2C25"/>
    <a:srgbClr val="FF8000"/>
    <a:srgbClr val="80C641"/>
    <a:srgbClr val="FF3109"/>
    <a:srgbClr val="F69D91"/>
    <a:srgbClr val="00FF00"/>
    <a:srgbClr val="3A559F"/>
    <a:srgbClr val="00CC00"/>
    <a:srgbClr val="C90017"/>
  </p:clrMru>
  <p:extLst>
    <p:ext uri="{E76CE94A-603C-4142-B9EB-6D1370010A27}">
      <p14:discardImageEditData xmlns:p14="http://schemas.microsoft.com/office/powerpoint/2010/main" val="1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46401A-D773-D6FE-461E-37C013C7E78D}" v="2" dt="2025-11-15T02:37:12.59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139" autoAdjust="0"/>
    <p:restoredTop sz="94495" autoAdjust="0"/>
  </p:normalViewPr>
  <p:slideViewPr>
    <p:cSldViewPr snapToGrid="0">
      <p:cViewPr varScale="1">
        <p:scale>
          <a:sx n="108" d="100"/>
          <a:sy n="108" d="100"/>
        </p:scale>
        <p:origin x="480" y="192"/>
      </p:cViewPr>
      <p:guideLst>
        <p:guide orient="horz" pos="3680"/>
        <p:guide pos="3863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-1614"/>
    </p:cViewPr>
  </p:sorterViewPr>
  <p:notesViewPr>
    <p:cSldViewPr snapToGrid="0">
      <p:cViewPr>
        <p:scale>
          <a:sx n="1" d="2"/>
          <a:sy n="1" d="2"/>
        </p:scale>
        <p:origin x="3696" y="108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handoutMaster" Target="handoutMasters/handoutMaster1.xml"/><Relationship Id="rId12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0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lly Hardy" userId="S::kelly.hardy@ymca.ca::a28eeb1a-5b04-473b-b0d8-01e15891db18" providerId="AD" clId="Web-{7B46401A-D773-D6FE-461E-37C013C7E78D}"/>
    <pc:docChg chg="delSld">
      <pc:chgData name="Kelly Hardy" userId="S::kelly.hardy@ymca.ca::a28eeb1a-5b04-473b-b0d8-01e15891db18" providerId="AD" clId="Web-{7B46401A-D773-D6FE-461E-37C013C7E78D}" dt="2025-11-15T02:37:12.597" v="1"/>
      <pc:docMkLst>
        <pc:docMk/>
      </pc:docMkLst>
      <pc:sldChg chg="del">
        <pc:chgData name="Kelly Hardy" userId="S::kelly.hardy@ymca.ca::a28eeb1a-5b04-473b-b0d8-01e15891db18" providerId="AD" clId="Web-{7B46401A-D773-D6FE-461E-37C013C7E78D}" dt="2025-11-15T02:37:12.597" v="1"/>
        <pc:sldMkLst>
          <pc:docMk/>
          <pc:sldMk cId="1311053254" sldId="256"/>
        </pc:sldMkLst>
      </pc:sldChg>
      <pc:sldChg chg="del">
        <pc:chgData name="Kelly Hardy" userId="S::kelly.hardy@ymca.ca::a28eeb1a-5b04-473b-b0d8-01e15891db18" providerId="AD" clId="Web-{7B46401A-D773-D6FE-461E-37C013C7E78D}" dt="2025-11-15T02:37:11.535" v="0"/>
        <pc:sldMkLst>
          <pc:docMk/>
          <pc:sldMk cId="1438385187" sldId="257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A2A19F7-6BC6-4824-9970-C0FFA8BCE1F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24BEEBC-A5E8-4A05-A5CF-64F5B851CBD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943D3E4-B4E2-435E-BEBE-36D29F35E75D}" type="datetimeFigureOut">
              <a:rPr lang="en-GB" smtClean="0"/>
              <a:t>14/11/2025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0445C8-F29C-4072-8CAD-A62DAD5B71F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1D0165-4A9A-467B-9FF2-40752B8EEC3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E67C50-9ECB-460C-8DD0-30AF8831F0C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700681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9279471-FB49-4008-832F-37664006FEE2}" type="datetimeFigureOut">
              <a:rPr lang="en-US" smtClean="0"/>
              <a:t>11/14/2025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D09B04-F8FE-47E3-884D-09563EB2D7C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0063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21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32F85706-0A66-E8FB-0B98-9358189F8CB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56CE8DFB-2271-8AA6-8890-FCCDEBFDF9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CF49C8A-8A42-8F18-2759-5D3F8BF965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5DDE65-4005-F0D8-3351-15F5A06BFA87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36074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backgrou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625DE3D6-CE70-1CE3-90EE-89A2F7E22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376FBD-9556-7676-B37B-960B9BBCCED8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C1477805-D238-20B5-921E-845367EF0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5CA18D-32B3-1B4A-0006-561CFA2D78A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0AD7E73-6C79-A7C5-D73B-6FBF1241F8F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EDCC91C-84F8-5B9F-DB71-E32837246A8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83993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with Picture">
    <p:bg>
      <p:bgPr>
        <a:blipFill dpi="0" rotWithShape="1">
          <a:blip r:embed="rId2">
            <a:lum/>
          </a:blip>
          <a:srcRect/>
          <a:stretch>
            <a:fillRect l="-44000" t="-68000" b="-9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D6CB72-1F86-E413-66D4-36947B92E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057525"/>
            <a:ext cx="3822700" cy="132556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2D1591B-441B-91CB-36B7-019FE00D6412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C3309034-13F2-AEEC-A159-B6571FC9959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53C2A4B-F6E1-E6E9-3F81-DFB8A04B4B3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DA64186-4E26-682D-2321-243EEB39A5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56301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backgrou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37647C1E-8D91-A412-5C04-E8AAAC8140B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en-US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7376FBD-9556-7676-B37B-960B9BBCCED8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8" name="Title 7">
            <a:extLst>
              <a:ext uri="{FF2B5EF4-FFF2-40B4-BE49-F238E27FC236}">
                <a16:creationId xmlns:a16="http://schemas.microsoft.com/office/drawing/2014/main" id="{C1477805-D238-20B5-921E-845367EF03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D5CA18D-32B3-1B4A-0006-561CFA2D78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EAA3082-9B6F-FF79-79EE-F63DC7ECB5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1F84573-68AD-AFE4-918C-3A43DD993FD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982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77B2EF-7D12-94A7-6A50-C5F67A02FA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10657D-3DE6-DE79-3759-D2BB745356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20C3E56E-5630-614F-3FBF-1664BCF7595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4D876DD3-B532-F3A4-D960-F82F5722EE68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1379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37B6347E-86A8-4FBE-B101-8CBF06C6B1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5906" t="1350" r="9830" b="73132"/>
          <a:stretch/>
        </p:blipFill>
        <p:spPr>
          <a:xfrm>
            <a:off x="0" y="-441960"/>
            <a:ext cx="12192000" cy="729996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D1A3B67-6367-DF0D-0A6E-D88036DDAD7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71268" y="136525"/>
            <a:ext cx="10515600" cy="110928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4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Agenda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A97BE1-C479-4983-1F52-22BFA80C479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1984286"/>
            <a:ext cx="10515600" cy="3508004"/>
          </a:xfrm>
          <a:prstGeom prst="rect">
            <a:avLst/>
          </a:prstGeom>
        </p:spPr>
        <p:txBody>
          <a:bodyPr/>
          <a:lstStyle>
            <a:lvl1pPr marL="342900" indent="-342900" algn="l">
              <a:buFont typeface="Courier New" panose="02070309020205020404" pitchFamily="49" charset="0"/>
              <a:buChar char="o"/>
              <a:defRPr sz="2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r>
              <a:rPr lang="en-US" dirty="0"/>
              <a:t>Click to add content 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r>
              <a:rPr lang="en-US" dirty="0"/>
              <a:t>Click to add content</a:t>
            </a:r>
          </a:p>
          <a:p>
            <a:pPr lvl="0"/>
            <a:endParaRPr lang="en-US" dirty="0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0B9BF37-43F4-E7E1-1E0B-9B0C15750496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0" name="Picture 9">
            <a:extLst>
              <a:ext uri="{FF2B5EF4-FFF2-40B4-BE49-F238E27FC236}">
                <a16:creationId xmlns:a16="http://schemas.microsoft.com/office/drawing/2014/main" id="{37E3015B-9CF2-45FB-D562-D9112A203E0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0EBF244-E68B-0973-25D2-B2DEC1BED6D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BF2749-D683-948D-1389-2D31FB82349F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497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10">
            <a:extLst>
              <a:ext uri="{FF2B5EF4-FFF2-40B4-BE49-F238E27FC236}">
                <a16:creationId xmlns:a16="http://schemas.microsoft.com/office/drawing/2014/main" id="{F2E7B236-021E-D2D1-26E4-A87A606C09DB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-28575"/>
            <a:ext cx="12192000" cy="688657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10" name="Picture 9" descr="A picture containing white, design, black and white&#10;&#10;Description automatically generated with medium confidence">
            <a:extLst>
              <a:ext uri="{FF2B5EF4-FFF2-40B4-BE49-F238E27FC236}">
                <a16:creationId xmlns:a16="http://schemas.microsoft.com/office/drawing/2014/main" id="{F2CDB0C2-2657-9119-788C-226FDCBC832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557" t="2185"/>
          <a:stretch/>
        </p:blipFill>
        <p:spPr>
          <a:xfrm>
            <a:off x="0" y="-28212"/>
            <a:ext cx="6016752" cy="6886212"/>
          </a:xfrm>
          <a:prstGeom prst="rect">
            <a:avLst/>
          </a:prstGeom>
        </p:spPr>
      </p:pic>
      <p:sp>
        <p:nvSpPr>
          <p:cNvPr id="11" name="Text Placeholder 13">
            <a:extLst>
              <a:ext uri="{FF2B5EF4-FFF2-40B4-BE49-F238E27FC236}">
                <a16:creationId xmlns:a16="http://schemas.microsoft.com/office/drawing/2014/main" id="{4FFF4F5D-C623-97B3-5F60-4FB6E37344EF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50" y="120015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2" name="Text Placeholder 13">
            <a:extLst>
              <a:ext uri="{FF2B5EF4-FFF2-40B4-BE49-F238E27FC236}">
                <a16:creationId xmlns:a16="http://schemas.microsoft.com/office/drawing/2014/main" id="{5AF17077-2018-C058-56DA-1E2BA7239F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50" y="293370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Text Placeholder 13">
            <a:extLst>
              <a:ext uri="{FF2B5EF4-FFF2-40B4-BE49-F238E27FC236}">
                <a16:creationId xmlns:a16="http://schemas.microsoft.com/office/drawing/2014/main" id="{6043790B-CB14-2075-07A8-A21C3E90F85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2450" y="465813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2148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B25B05-FB55-42A3-4FBB-8CA2D79A23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3189245-208B-F6C4-DB0F-82B7F899804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1F3DC3F-1E42-26D1-BF29-DB27E8258AB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30046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D17641-458B-3349-A180-1A206B4F5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68" y="136525"/>
            <a:ext cx="10515600" cy="11092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11" name="Picture 10" descr="A group of people sitting at a table with laptops&#10;&#10;Description automatically generated with medium confidence">
            <a:extLst>
              <a:ext uri="{FF2B5EF4-FFF2-40B4-BE49-F238E27FC236}">
                <a16:creationId xmlns:a16="http://schemas.microsoft.com/office/drawing/2014/main" id="{62C67DBA-BF14-05B0-715C-1A448A3A5BA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87968" y="1551709"/>
            <a:ext cx="6298900" cy="4198865"/>
          </a:xfrm>
          <a:prstGeom prst="rect">
            <a:avLst/>
          </a:prstGeom>
          <a:ln>
            <a:solidFill>
              <a:schemeClr val="bg1"/>
            </a:solidFill>
          </a:ln>
        </p:spPr>
      </p:pic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DCA5C6-AB52-379D-7749-FC6A331D5BBE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01CF115-84AE-8C27-8558-3D27CAF0998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0BBF26-AA39-7F28-6C89-7F865A2D89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FC487A-87AB-A281-4BAC-BBFF8933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3AE10FC-78C0-1714-6422-AA6196907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1538" y="1550988"/>
            <a:ext cx="3959225" cy="419893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7640267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>
            <a:extLst>
              <a:ext uri="{FF2B5EF4-FFF2-40B4-BE49-F238E27FC236}">
                <a16:creationId xmlns:a16="http://schemas.microsoft.com/office/drawing/2014/main" id="{EED17641-458B-3349-A180-1A206B4F53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268" y="136525"/>
            <a:ext cx="10515600" cy="1109287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48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3ADCA5C6-AB52-379D-7749-FC6A331D5BBE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6" name="Picture 5">
            <a:extLst>
              <a:ext uri="{FF2B5EF4-FFF2-40B4-BE49-F238E27FC236}">
                <a16:creationId xmlns:a16="http://schemas.microsoft.com/office/drawing/2014/main" id="{A01CF115-84AE-8C27-8558-3D27CAF0998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1C0BBF26-AA39-7F28-6C89-7F865A2D8943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0FC487A-87AB-A281-4BAC-BBFF893321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23AE10FC-78C0-1714-6422-AA61969074FB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71538" y="1550988"/>
            <a:ext cx="3959225" cy="419893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4FBE8267-191C-FD47-CBA2-CA44A51B7CB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162550" y="1550988"/>
            <a:ext cx="6224588" cy="419893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0833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an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in a room&#10;&#10;Description automatically generated with medium confidence">
            <a:extLst>
              <a:ext uri="{FF2B5EF4-FFF2-40B4-BE49-F238E27FC236}">
                <a16:creationId xmlns:a16="http://schemas.microsoft.com/office/drawing/2014/main" id="{42871D63-5519-DFD3-B742-FE8FBBE8ECD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42989" t="43252" b="17217"/>
          <a:stretch/>
        </p:blipFill>
        <p:spPr>
          <a:xfrm>
            <a:off x="-340660" y="-233082"/>
            <a:ext cx="12685059" cy="7602070"/>
          </a:xfrm>
          <a:prstGeom prst="rect">
            <a:avLst/>
          </a:prstGeom>
          <a:noFill/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E2D4A410-26FA-FFD0-A70A-7C5DCA54CB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028950"/>
            <a:ext cx="3932237" cy="1421130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F7F9C8A1-2ABB-4B27-CFC3-90CE1678F240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D3A6E25C-4FE9-E74C-7A14-F913ECCB4D8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DD9A03-38A6-F3D9-C491-AE1F8D268EA4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4BEFAC-7863-1122-E311-E9967DDBFEC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9423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, content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A group of people posing for a photo&#10;&#10;Description automatically generated">
            <a:extLst>
              <a:ext uri="{FF2B5EF4-FFF2-40B4-BE49-F238E27FC236}">
                <a16:creationId xmlns:a16="http://schemas.microsoft.com/office/drawing/2014/main" id="{A31221F8-858E-A67D-9A19-4FD54CD0F80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2084" b="5566"/>
          <a:stretch/>
        </p:blipFill>
        <p:spPr>
          <a:xfrm>
            <a:off x="-361950" y="-251460"/>
            <a:ext cx="12752069" cy="728091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FD7D8E0-C896-7906-E85E-A3CED827D6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12712" y="3424237"/>
            <a:ext cx="4970462" cy="1037114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104A0C2-B0E9-2540-142A-0058A5B8B8D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12712" y="4605270"/>
            <a:ext cx="4970462" cy="80358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19594706-A272-6FE5-2794-93C26E89C1AD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ACEDD0B6-EA61-7184-5946-67A32B009FB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9EFA2-EFBB-DDDA-E453-D2A418D3A83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F21DFB-5B94-D733-8A73-C13FD8D7300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254751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/conten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screenshot, graphics, graphic design, red&#10;&#10;Description automatically generated">
            <a:extLst>
              <a:ext uri="{FF2B5EF4-FFF2-40B4-BE49-F238E27FC236}">
                <a16:creationId xmlns:a16="http://schemas.microsoft.com/office/drawing/2014/main" id="{8D6244AC-3D6F-EC27-E09F-EE5C275B47D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3328" r="9654" b="57745"/>
          <a:stretch/>
        </p:blipFill>
        <p:spPr>
          <a:xfrm>
            <a:off x="-377745" y="-190500"/>
            <a:ext cx="13128546" cy="727710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C10C2FCA-B4ED-FC4B-5C00-04D14CAD62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7A4DEACE-8B57-D3B0-DAFE-9B94AD0044FE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2A1D6785-7336-E0C4-A115-E920DC33D1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0631AA-429E-2611-75E5-BE17B59C5FA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F86859-DB0A-335C-87C0-946FAA1B2C1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99641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9F9D0CF-1947-6636-FF73-4A8E367BC7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169" t="32124" r="5169" b="32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3523B9-1E7B-7FCB-34E6-771AE851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6" name="Subtitle 2">
            <a:extLst>
              <a:ext uri="{FF2B5EF4-FFF2-40B4-BE49-F238E27FC236}">
                <a16:creationId xmlns:a16="http://schemas.microsoft.com/office/drawing/2014/main" id="{3978390D-9314-6461-96B2-508F660655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962394"/>
            <a:ext cx="9144000" cy="4153926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C5E1F1-8E0E-FF51-02DB-D6CCE6B23A17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72E5C33-BDD3-75B0-93C3-BF440A5BF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27B3DB6A-36E0-8F24-3764-EF8802F82A0B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E7B1780-912B-70F7-2E3A-7C6E5F75547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705098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9F9D0CF-1947-6636-FF73-4A8E367BC7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169" t="32124" r="5169" b="32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3523B9-1E7B-7FCB-34E6-771AE851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C5E1F1-8E0E-FF51-02DB-D6CCE6B23A17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72E5C33-BDD3-75B0-93C3-BF440A5BF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10" name="Chart Placeholder 9">
            <a:extLst>
              <a:ext uri="{FF2B5EF4-FFF2-40B4-BE49-F238E27FC236}">
                <a16:creationId xmlns:a16="http://schemas.microsoft.com/office/drawing/2014/main" id="{8CA0DF38-47BE-8294-AE84-5F754C5AE944}"/>
              </a:ext>
            </a:extLst>
          </p:cNvPr>
          <p:cNvSpPr>
            <a:spLocks noGrp="1"/>
          </p:cNvSpPr>
          <p:nvPr>
            <p:ph type="chart" sz="quarter" idx="13"/>
          </p:nvPr>
        </p:nvSpPr>
        <p:spPr>
          <a:xfrm>
            <a:off x="838200" y="1849438"/>
            <a:ext cx="4827588" cy="385603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Chart Placeholder 9">
            <a:extLst>
              <a:ext uri="{FF2B5EF4-FFF2-40B4-BE49-F238E27FC236}">
                <a16:creationId xmlns:a16="http://schemas.microsoft.com/office/drawing/2014/main" id="{CFC00239-8FB0-2A19-1417-FF9591988838}"/>
              </a:ext>
            </a:extLst>
          </p:cNvPr>
          <p:cNvSpPr>
            <a:spLocks noGrp="1"/>
          </p:cNvSpPr>
          <p:nvPr>
            <p:ph type="chart" sz="quarter" idx="14"/>
          </p:nvPr>
        </p:nvSpPr>
        <p:spPr>
          <a:xfrm>
            <a:off x="6515100" y="1880154"/>
            <a:ext cx="4827588" cy="3856037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Footer Placeholder 11">
            <a:extLst>
              <a:ext uri="{FF2B5EF4-FFF2-40B4-BE49-F238E27FC236}">
                <a16:creationId xmlns:a16="http://schemas.microsoft.com/office/drawing/2014/main" id="{8112D084-52E9-3BEC-DF5B-39EE4112F46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8F9AA09E-3292-8D3B-2F1E-71CD50E427F9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86407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ack rectangle with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9F9D0CF-1947-6636-FF73-4A8E367BC76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169" t="32124" r="5169" b="3212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B3523B9-1E7B-7FCB-34E6-771AE851A4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FFC5E1F1-8E0E-FF51-02DB-D6CCE6B23A17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372E5C33-BDD3-75B0-93C3-BF440A5BFA3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9" name="Table Placeholder 8">
            <a:extLst>
              <a:ext uri="{FF2B5EF4-FFF2-40B4-BE49-F238E27FC236}">
                <a16:creationId xmlns:a16="http://schemas.microsoft.com/office/drawing/2014/main" id="{BD1ED9D7-647A-EC7B-F97C-C60569595FDE}"/>
              </a:ext>
            </a:extLst>
          </p:cNvPr>
          <p:cNvSpPr>
            <a:spLocks noGrp="1"/>
          </p:cNvSpPr>
          <p:nvPr>
            <p:ph type="tbl" sz="quarter" idx="13"/>
          </p:nvPr>
        </p:nvSpPr>
        <p:spPr>
          <a:xfrm>
            <a:off x="6427787" y="2055813"/>
            <a:ext cx="4926013" cy="36972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2" name="Table Placeholder 8">
            <a:extLst>
              <a:ext uri="{FF2B5EF4-FFF2-40B4-BE49-F238E27FC236}">
                <a16:creationId xmlns:a16="http://schemas.microsoft.com/office/drawing/2014/main" id="{926610D9-0D82-F972-F577-686BE07B90E7}"/>
              </a:ext>
            </a:extLst>
          </p:cNvPr>
          <p:cNvSpPr>
            <a:spLocks noGrp="1"/>
          </p:cNvSpPr>
          <p:nvPr>
            <p:ph type="tbl" sz="quarter" idx="14"/>
          </p:nvPr>
        </p:nvSpPr>
        <p:spPr>
          <a:xfrm>
            <a:off x="990600" y="2060575"/>
            <a:ext cx="4926013" cy="3697288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/>
          </a:p>
        </p:txBody>
      </p:sp>
      <p:sp>
        <p:nvSpPr>
          <p:cNvPr id="13" name="Footer Placeholder 12">
            <a:extLst>
              <a:ext uri="{FF2B5EF4-FFF2-40B4-BE49-F238E27FC236}">
                <a16:creationId xmlns:a16="http://schemas.microsoft.com/office/drawing/2014/main" id="{1344098C-AED0-A2FC-19B2-3CFA467E8224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34BFC5A9-DDBA-DB85-3147-3F2B559F9B42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51827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7778F2A5-3880-686B-D20D-FEFCE3C4EBD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7567" t="4945" r="17566" b="599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Subtitle 2">
            <a:extLst>
              <a:ext uri="{FF2B5EF4-FFF2-40B4-BE49-F238E27FC236}">
                <a16:creationId xmlns:a16="http://schemas.microsoft.com/office/drawing/2014/main" id="{5B5533F7-2E45-EF61-C7A3-5EB640CD84B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D6FB117-637D-9052-EDEF-927A688BF080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5" name="Picture 4">
            <a:extLst>
              <a:ext uri="{FF2B5EF4-FFF2-40B4-BE49-F238E27FC236}">
                <a16:creationId xmlns:a16="http://schemas.microsoft.com/office/drawing/2014/main" id="{68F46E96-D513-1786-D9D4-EA3D06FA5CC5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1641ABBC-18D0-DB9B-E787-C288F6405868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DFD76D24-DE15-79B9-DE45-E5ECE34B36D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E55F94A-F73B-32DF-652C-0CD2BF2CE3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1760966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2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red, graphics, colorfulness, carmine&#10;&#10;Description automatically generated">
            <a:extLst>
              <a:ext uri="{FF2B5EF4-FFF2-40B4-BE49-F238E27FC236}">
                <a16:creationId xmlns:a16="http://schemas.microsoft.com/office/drawing/2014/main" id="{9D04F6A4-F25A-ED2F-0DCD-9EA5108B2F3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477" t="25772" r="7813" b="18474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ubtitle 2">
            <a:extLst>
              <a:ext uri="{FF2B5EF4-FFF2-40B4-BE49-F238E27FC236}">
                <a16:creationId xmlns:a16="http://schemas.microsoft.com/office/drawing/2014/main" id="{6208E1A3-FF2C-9F82-4F8A-E41F75CE59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25329B28-295F-78D0-62BD-BB407AD4B091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72CDF37-F05A-1678-40A8-F090C04DF378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93104EC6-3A5F-A81A-822D-26482350DC7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3EC697E-5917-5980-EAD7-92F740BEAA6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82904D-6A1B-6C67-CF54-0303E60E29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529037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Imag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erson with braided hair and a red background&#10;&#10;Description automatically generated with low confidence">
            <a:extLst>
              <a:ext uri="{FF2B5EF4-FFF2-40B4-BE49-F238E27FC236}">
                <a16:creationId xmlns:a16="http://schemas.microsoft.com/office/drawing/2014/main" id="{52F32795-16A9-521C-E634-7B68F0B540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8020" y="-68581"/>
            <a:ext cx="12375280" cy="7194441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60F22C66-165A-BF61-D45D-2233C85A06E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 rot="16200000">
            <a:off x="8041586" y="-1156391"/>
            <a:ext cx="2628900" cy="5671931"/>
          </a:xfrm>
          <a:prstGeom prst="rect">
            <a:avLst/>
          </a:prstGeom>
        </p:spPr>
        <p:txBody>
          <a:bodyPr vert="eaVert"/>
          <a:lstStyle>
            <a:lvl1pPr algn="r">
              <a:defRPr sz="40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E6BE76B-343E-234D-DBE8-9B9DB1587E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 rot="16200000">
            <a:off x="8251033" y="2309655"/>
            <a:ext cx="2972435" cy="4341175"/>
          </a:xfrm>
          <a:prstGeom prst="rect">
            <a:avLst/>
          </a:prstGeom>
        </p:spPr>
        <p:txBody>
          <a:bodyPr vert="eaVert"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2043F44-3086-9AD8-4261-0C618DB0E86C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6D69D7C3-B109-03F5-7D34-D111D2E99AB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4E6493-E5A0-6CB7-4798-CDBA485E7C0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8BDFF1-4A7B-4AA5-1B33-08AA560C83C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62655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mage and list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group of people taking a selfie&#10;&#10;Description automatically generated">
            <a:extLst>
              <a:ext uri="{FF2B5EF4-FFF2-40B4-BE49-F238E27FC236}">
                <a16:creationId xmlns:a16="http://schemas.microsoft.com/office/drawing/2014/main" id="{62871DC5-EF0B-D4A4-71FD-CDCE22A9457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t="7409" r="17921" b="23592"/>
          <a:stretch/>
        </p:blipFill>
        <p:spPr>
          <a:xfrm>
            <a:off x="-131044" y="-40641"/>
            <a:ext cx="12831044" cy="6886211"/>
          </a:xfrm>
          <a:prstGeom prst="rect">
            <a:avLst/>
          </a:prstGeom>
        </p:spPr>
      </p:pic>
      <p:pic>
        <p:nvPicPr>
          <p:cNvPr id="5" name="Picture 4" descr="A picture containing white, design, black and white&#10;&#10;Description automatically generated with medium confidence">
            <a:extLst>
              <a:ext uri="{FF2B5EF4-FFF2-40B4-BE49-F238E27FC236}">
                <a16:creationId xmlns:a16="http://schemas.microsoft.com/office/drawing/2014/main" id="{ACF4EB76-2E35-7DEA-3350-450D642C40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5557" t="2185"/>
          <a:stretch/>
        </p:blipFill>
        <p:spPr>
          <a:xfrm>
            <a:off x="-131044" y="-40642"/>
            <a:ext cx="6131052" cy="7013937"/>
          </a:xfrm>
          <a:prstGeom prst="rect">
            <a:avLst/>
          </a:prstGeom>
        </p:spPr>
      </p:pic>
      <p:sp>
        <p:nvSpPr>
          <p:cNvPr id="4" name="Text Placeholder 13">
            <a:extLst>
              <a:ext uri="{FF2B5EF4-FFF2-40B4-BE49-F238E27FC236}">
                <a16:creationId xmlns:a16="http://schemas.microsoft.com/office/drawing/2014/main" id="{B801E534-4FCC-2018-C4AB-02E2008B39D3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52450" y="120015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ext Placeholder 13">
            <a:extLst>
              <a:ext uri="{FF2B5EF4-FFF2-40B4-BE49-F238E27FC236}">
                <a16:creationId xmlns:a16="http://schemas.microsoft.com/office/drawing/2014/main" id="{482BB946-D4EA-7F4D-A5C3-4A4B98AE174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52450" y="293370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Text Placeholder 13">
            <a:extLst>
              <a:ext uri="{FF2B5EF4-FFF2-40B4-BE49-F238E27FC236}">
                <a16:creationId xmlns:a16="http://schemas.microsoft.com/office/drawing/2014/main" id="{FD94B901-7F7F-8EC3-C5A5-80EA35678671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552450" y="4658130"/>
            <a:ext cx="4857750" cy="1543050"/>
          </a:xfrm>
          <a:prstGeom prst="rect">
            <a:avLst/>
          </a:prstGeom>
        </p:spPr>
        <p:txBody>
          <a:bodyPr/>
          <a:lstStyle>
            <a:lvl1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sz="1200" b="0" i="0">
                <a:solidFill>
                  <a:sysClr val="windowText" lastClr="000000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8717731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orkback/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triangle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6C624DBF-376C-97AE-133B-449B38F74C2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15729" t="10195" r="11712" b="13179"/>
          <a:stretch/>
        </p:blipFill>
        <p:spPr>
          <a:xfrm>
            <a:off x="0" y="-140677"/>
            <a:ext cx="12432323" cy="7156940"/>
          </a:xfrm>
          <a:prstGeom prst="rect">
            <a:avLst/>
          </a:prstGeom>
        </p:spPr>
      </p:pic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65A7983-C1FC-EE90-9AD1-4DC3F7F9A1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131827"/>
            <a:ext cx="10730889" cy="4564606"/>
          </a:xfrm>
          <a:prstGeom prst="rect">
            <a:avLst/>
          </a:prstGeom>
        </p:spPr>
        <p:txBody>
          <a:bodyPr/>
          <a:lstStyle>
            <a:lvl1pPr marL="285750" indent="-285750" algn="l">
              <a:buFont typeface="Arial" panose="020B0604020202020204" pitchFamily="34" charset="0"/>
              <a:buChar char="•"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 </a:t>
            </a:r>
          </a:p>
          <a:p>
            <a:pPr lvl="0"/>
            <a:r>
              <a:rPr lang="en-US" dirty="0"/>
              <a:t>Click to edit</a:t>
            </a:r>
          </a:p>
          <a:p>
            <a:pPr lvl="0"/>
            <a:endParaRPr lang="en-US" dirty="0"/>
          </a:p>
          <a:p>
            <a:pPr lvl="0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85CF68-8EA8-5F89-B108-62B29802A8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730888" cy="766702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5CAB09F-E8F0-B467-9D1D-9B527C5A598C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890FDDDB-6D23-232E-5A2D-C6C3CD9DCE7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0A2DC-4436-5B59-9BD2-E67D9F7027B9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5D2E69C-862C-A1CE-C7C5-CD82DB098956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9589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EB43EB0C-5EE5-6812-7606-D35D9BE6B94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85000"/>
          </a:blip>
          <a:srcRect l="11880" t="1017" b="34008"/>
          <a:stretch/>
        </p:blipFill>
        <p:spPr>
          <a:xfrm>
            <a:off x="-1" y="0"/>
            <a:ext cx="8954647" cy="6858000"/>
          </a:xfrm>
          <a:prstGeom prst="rect">
            <a:avLst/>
          </a:prstGeom>
        </p:spPr>
      </p:pic>
      <p:sp>
        <p:nvSpPr>
          <p:cNvPr id="3" name="Picture Placeholder 1">
            <a:extLst>
              <a:ext uri="{FF2B5EF4-FFF2-40B4-BE49-F238E27FC236}">
                <a16:creationId xmlns:a16="http://schemas.microsoft.com/office/drawing/2014/main" id="{7826F044-04E7-F84A-0326-ED0DF1423FB6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00725" y="433158"/>
            <a:ext cx="5714932" cy="5713409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16B7B3C-D904-2FD4-A7BB-8C15BB7407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2925" y="2729695"/>
            <a:ext cx="4852035" cy="1901935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CDF915D4-5885-5031-E11B-1B36FB7D1621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>
            <a:extLst>
              <a:ext uri="{FF2B5EF4-FFF2-40B4-BE49-F238E27FC236}">
                <a16:creationId xmlns:a16="http://schemas.microsoft.com/office/drawing/2014/main" id="{A62457B8-3A4B-149A-01ED-E1C0503D391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F55A9E39-D1AF-591B-69D5-BE4EC8C32E38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3C8CA42-B2A9-53EB-4AEF-7E6F7D348364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24069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5BCB2-1BCC-BA88-A8EF-3E8AAF91F1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4114800" cy="1252330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C63F3E-9F41-8747-0CF1-5356B69E20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61FC19-6A08-DF59-81F3-A76B5F442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1709530"/>
            <a:ext cx="4114800" cy="41594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4E3B98B-43A4-3CFE-EE4D-44DC7C44F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Presentation Name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394FE13-C7F4-94CB-61B6-0A685BAE9C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2E62E07-AB01-0B46-98D5-8766277511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11866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396CFC-5EED-5737-475B-4E94468965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7048" y="2320170"/>
            <a:ext cx="4770864" cy="2541762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pic>
        <p:nvPicPr>
          <p:cNvPr id="3" name="Picture Placeholder 4" descr="A group of people sitting around a table&#10;&#10;Description automatically generated with medium confidence">
            <a:extLst>
              <a:ext uri="{FF2B5EF4-FFF2-40B4-BE49-F238E27FC236}">
                <a16:creationId xmlns:a16="http://schemas.microsoft.com/office/drawing/2014/main" id="{18A7AEFC-67FB-8AA0-E5DF-2063C588065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16674" r="16674"/>
          <a:stretch>
            <a:fillRect/>
          </a:stretch>
        </p:blipFill>
        <p:spPr>
          <a:xfrm>
            <a:off x="5800725" y="433158"/>
            <a:ext cx="5714932" cy="57134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4285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red, screenshot, graphics, carmine&#10;&#10;Description automatically generated">
            <a:extLst>
              <a:ext uri="{FF2B5EF4-FFF2-40B4-BE49-F238E27FC236}">
                <a16:creationId xmlns:a16="http://schemas.microsoft.com/office/drawing/2014/main" id="{CEEF2F5B-9DBB-6099-13BF-B8CC67F7EF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316"/>
            <a:ext cx="12192000" cy="6853365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50CCB15E-84B2-6234-9A55-3B986E28D0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0342495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pattern, screenshot, black, fabric&#10;&#10;Description automatically generated">
            <a:extLst>
              <a:ext uri="{FF2B5EF4-FFF2-40B4-BE49-F238E27FC236}">
                <a16:creationId xmlns:a16="http://schemas.microsoft.com/office/drawing/2014/main" id="{47D92408-7016-8A3C-832E-8AFD9D7446C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58977" y="-264160"/>
            <a:ext cx="12709953" cy="8109215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2F350AF-AD52-1592-777B-03AB61699E12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Picture 6">
            <a:extLst>
              <a:ext uri="{FF2B5EF4-FFF2-40B4-BE49-F238E27FC236}">
                <a16:creationId xmlns:a16="http://schemas.microsoft.com/office/drawing/2014/main" id="{E5AEBBAD-9B0F-5D18-D04D-060FC3A3B3FB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19C02915-AD3D-4BE2-3089-BAD96B69D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648052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hank you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group of people standing together&#10;&#10;Description automatically generated">
            <a:extLst>
              <a:ext uri="{FF2B5EF4-FFF2-40B4-BE49-F238E27FC236}">
                <a16:creationId xmlns:a16="http://schemas.microsoft.com/office/drawing/2014/main" id="{56CD9418-7B9E-BC7D-F742-849A69E6A97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0320" y="2184"/>
            <a:ext cx="12334240" cy="6933587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03BABAA2-76FE-3C46-0476-C9D0F5A69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89000" y="3468977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 b="1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78201246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background Y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B2DFCEB-EA06-2A16-B74A-B21E9F919AC4}"/>
              </a:ext>
            </a:extLst>
          </p:cNvPr>
          <p:cNvSpPr/>
          <p:nvPr userDrawn="1"/>
        </p:nvSpPr>
        <p:spPr>
          <a:xfrm>
            <a:off x="0" y="-15766"/>
            <a:ext cx="12192000" cy="699949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 descr="A red and black logo&#10;&#10;Description automatically generated with low confidence">
            <a:extLst>
              <a:ext uri="{FF2B5EF4-FFF2-40B4-BE49-F238E27FC236}">
                <a16:creationId xmlns:a16="http://schemas.microsoft.com/office/drawing/2014/main" id="{2DC31378-0244-18DB-1F73-06BCB5F0199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0000"/>
          </a:blip>
          <a:srcRect l="10558" b="33683"/>
          <a:stretch/>
        </p:blipFill>
        <p:spPr>
          <a:xfrm>
            <a:off x="0" y="-27340"/>
            <a:ext cx="9089078" cy="6999492"/>
          </a:xfrm>
          <a:prstGeom prst="rect">
            <a:avLst/>
          </a:prstGeom>
          <a:effectLst>
            <a:outerShdw blurRad="50800" dist="50800" dir="5400000" algn="ctr" rotWithShape="0">
              <a:srgbClr val="000000">
                <a:alpha val="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9E01D38E-1ADA-DE5A-352F-95ACF9516E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3EBC226B-2320-6908-3C0A-D0D14953F9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6160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696842F-9A28-4A17-9380-67C33487C648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61602"/>
            <a:ext cx="982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9" name="Picture 8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7CA092DC-7981-86BC-199F-F6902DAF07C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9187" y="5880273"/>
            <a:ext cx="1154813" cy="51562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658A3840-5A30-48FA-94FE-6FA9A2325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50524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Background 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80A92C-FCE8-139B-A3B9-81A003DDC1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19EEBA1C-13EA-A422-64A6-22321F22ECB8}"/>
              </a:ext>
            </a:extLst>
          </p:cNvPr>
          <p:cNvSpPr/>
          <p:nvPr userDrawn="1"/>
        </p:nvSpPr>
        <p:spPr>
          <a:xfrm>
            <a:off x="0" y="300760"/>
            <a:ext cx="12192000" cy="6999495"/>
          </a:xfrm>
          <a:prstGeom prst="rect">
            <a:avLst/>
          </a:prstGeom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CA7AD5A8-2224-16B9-EA96-47D8C66B62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61603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1D98C08-B767-4A58-EADE-6814F13A17DE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61603"/>
            <a:ext cx="982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7" name="Picture 6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4FAD996B-6CE4-BB26-587E-12A2569CDA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69187" y="5880274"/>
            <a:ext cx="1154813" cy="515620"/>
          </a:xfrm>
          <a:prstGeom prst="rect">
            <a:avLst/>
          </a:prstGeom>
        </p:spPr>
      </p:pic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8CF6A45-73A2-25B3-D80D-C796AB7C9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971848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White background with Red swip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picture containing graphics, screenshot, carmine, red&#10;&#10;Description automatically generated">
            <a:extLst>
              <a:ext uri="{FF2B5EF4-FFF2-40B4-BE49-F238E27FC236}">
                <a16:creationId xmlns:a16="http://schemas.microsoft.com/office/drawing/2014/main" id="{833D6CBF-BD4E-3DA7-23CE-BCFFA8A3E5A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95688" t="35217" b="4144"/>
          <a:stretch/>
        </p:blipFill>
        <p:spPr>
          <a:xfrm>
            <a:off x="0" y="-1297"/>
            <a:ext cx="303832" cy="699949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42A162E-5F57-7B99-C5BB-E334A8BA2B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 algn="ctr">
              <a:defRPr b="1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Footer Placeholder 2">
            <a:extLst>
              <a:ext uri="{FF2B5EF4-FFF2-40B4-BE49-F238E27FC236}">
                <a16:creationId xmlns:a16="http://schemas.microsoft.com/office/drawing/2014/main" id="{79411D8E-94B4-B766-BAB6-CBA1B80312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00647" y="63606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F87B0CC0-E9BC-A767-DDE5-2C85782AED11}"/>
              </a:ext>
            </a:extLst>
          </p:cNvPr>
          <p:cNvCxnSpPr>
            <a:cxnSpLocks/>
          </p:cNvCxnSpPr>
          <p:nvPr userDrawn="1"/>
        </p:nvCxnSpPr>
        <p:spPr>
          <a:xfrm>
            <a:off x="1552235" y="6360694"/>
            <a:ext cx="982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13" name="Picture 12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1B4DCC55-F8F4-0E7B-3A70-60670509479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69187" y="5874409"/>
            <a:ext cx="1154813" cy="51562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A8F50CA-9943-2610-DC5B-083CC415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42105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ackground with dark red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BB84BF6-67E7-C0AA-A36D-5ADE9A6CC6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8" name="Picture 7" descr="A red and black rectangle&#10;&#10;Description automatically generated">
            <a:extLst>
              <a:ext uri="{FF2B5EF4-FFF2-40B4-BE49-F238E27FC236}">
                <a16:creationId xmlns:a16="http://schemas.microsoft.com/office/drawing/2014/main" id="{F45B547E-17C1-85DC-B845-E71079BA88C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2408077"/>
            <a:ext cx="7772400" cy="4449923"/>
          </a:xfrm>
          <a:prstGeom prst="rect">
            <a:avLst/>
          </a:prstGeom>
        </p:spPr>
      </p:pic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4C2AC235-A8E8-4A82-49C7-025076AC233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42467" y="3186923"/>
            <a:ext cx="5207000" cy="1441450"/>
          </a:xfrm>
          <a:prstGeom prst="rect">
            <a:avLst/>
          </a:prstGeom>
        </p:spPr>
        <p:txBody>
          <a:bodyPr/>
          <a:lstStyle>
            <a:lvl1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2pPr>
            <a:lvl3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3pPr>
            <a:lvl4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4pPr>
            <a:lvl5pPr>
              <a:defRPr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2342271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hoto Back ground with graphic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FBB84BF6-67E7-C0AA-A36D-5ADE9A6CC61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2000" cy="6858000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pic>
        <p:nvPicPr>
          <p:cNvPr id="2" name="Picture 1" descr="A red triangle with black background&#10;&#10;Description automatically generated">
            <a:extLst>
              <a:ext uri="{FF2B5EF4-FFF2-40B4-BE49-F238E27FC236}">
                <a16:creationId xmlns:a16="http://schemas.microsoft.com/office/drawing/2014/main" id="{CD0F2F80-EFA0-454E-BA3F-E21215121D4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5000"/>
          </a:blip>
          <a:stretch>
            <a:fillRect/>
          </a:stretch>
        </p:blipFill>
        <p:spPr>
          <a:xfrm>
            <a:off x="2172164" y="-19878"/>
            <a:ext cx="7772400" cy="6792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113054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White back ground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EF7B8-595D-AFCA-E4A8-4025A3D89C9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 b="1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3940372-2FEE-0839-2342-B54F518583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7" name="Footer Placeholder 2">
            <a:extLst>
              <a:ext uri="{FF2B5EF4-FFF2-40B4-BE49-F238E27FC236}">
                <a16:creationId xmlns:a16="http://schemas.microsoft.com/office/drawing/2014/main" id="{A6F38101-5AA5-8A57-7B2F-331937B304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00647" y="63606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173EE04-CB02-C9B2-B85B-ADC320F50F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86302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White background content and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4F6291-624D-8886-50E9-0CF942E39B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 b="1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B476E4C-BB31-DC12-439B-70056C4B573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310719-9B73-CE85-FE9F-FC19C8B5084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 b="0" i="0"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2">
            <a:extLst>
              <a:ext uri="{FF2B5EF4-FFF2-40B4-BE49-F238E27FC236}">
                <a16:creationId xmlns:a16="http://schemas.microsoft.com/office/drawing/2014/main" id="{D98F4A65-D2F9-9193-716D-E161474A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00647" y="6360694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A4396C-4F79-2C0A-4AFF-B7C0A8A46E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69217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image" Target="../media/image1.emf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30.xml"/><Relationship Id="rId7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9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5" Type="http://schemas.openxmlformats.org/officeDocument/2006/relationships/slideLayout" Target="../slideLayouts/slideLayout32.xml"/><Relationship Id="rId4" Type="http://schemas.openxmlformats.org/officeDocument/2006/relationships/slideLayout" Target="../slideLayouts/slideLayout31.xml"/><Relationship Id="rId9" Type="http://schemas.openxmlformats.org/officeDocument/2006/relationships/image" Target="../media/image20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E81C2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C6B69F1C-67A5-3A6A-A9CA-55A717DCF643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56350"/>
            <a:ext cx="982980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>
            <a:extLst>
              <a:ext uri="{FF2B5EF4-FFF2-40B4-BE49-F238E27FC236}">
                <a16:creationId xmlns:a16="http://schemas.microsoft.com/office/drawing/2014/main" id="{95F25F9E-78C9-CD5C-D27B-4FF87458B444}"/>
              </a:ext>
            </a:extLst>
          </p:cNvPr>
          <p:cNvPicPr>
            <a:picLocks noChangeAspect="1"/>
          </p:cNvPicPr>
          <p:nvPr userDrawn="1"/>
        </p:nvPicPr>
        <p:blipFill>
          <a:blip r:embed="rId29"/>
          <a:stretch>
            <a:fillRect/>
          </a:stretch>
        </p:blipFill>
        <p:spPr>
          <a:xfrm>
            <a:off x="355231" y="5857417"/>
            <a:ext cx="1168769" cy="522381"/>
          </a:xfrm>
          <a:prstGeom prst="rect">
            <a:avLst/>
          </a:prstGeom>
        </p:spPr>
      </p:pic>
      <p:sp>
        <p:nvSpPr>
          <p:cNvPr id="11" name="Footer Placeholder 10">
            <a:extLst>
              <a:ext uri="{FF2B5EF4-FFF2-40B4-BE49-F238E27FC236}">
                <a16:creationId xmlns:a16="http://schemas.microsoft.com/office/drawing/2014/main" id="{54D32E55-D2F7-E1C5-9BB6-C082BEAA57D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r>
              <a:rPr lang="en-US"/>
              <a:t>Presentation Name</a:t>
            </a:r>
            <a:endParaRPr lang="en-US" dirty="0"/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8625F00F-727D-64E8-25DC-79C9ACB7AE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bg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45903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1" r:id="rId1"/>
    <p:sldLayoutId id="2147483830" r:id="rId2"/>
    <p:sldLayoutId id="2147483831" r:id="rId3"/>
    <p:sldLayoutId id="2147483832" r:id="rId4"/>
    <p:sldLayoutId id="2147483822" r:id="rId5"/>
    <p:sldLayoutId id="2147483836" r:id="rId6"/>
    <p:sldLayoutId id="2147483823" r:id="rId7"/>
    <p:sldLayoutId id="2147483826" r:id="rId8"/>
    <p:sldLayoutId id="2147483833" r:id="rId9"/>
    <p:sldLayoutId id="2147483874" r:id="rId10"/>
    <p:sldLayoutId id="2147483837" r:id="rId11"/>
    <p:sldLayoutId id="2147483838" r:id="rId12"/>
    <p:sldLayoutId id="2147483839" r:id="rId13"/>
    <p:sldLayoutId id="2147483840" r:id="rId14"/>
    <p:sldLayoutId id="2147483863" r:id="rId15"/>
    <p:sldLayoutId id="2147483864" r:id="rId16"/>
    <p:sldLayoutId id="2147483841" r:id="rId17"/>
    <p:sldLayoutId id="2147483842" r:id="rId18"/>
    <p:sldLayoutId id="2147483843" r:id="rId19"/>
    <p:sldLayoutId id="2147483844" r:id="rId20"/>
    <p:sldLayoutId id="2147483845" r:id="rId21"/>
    <p:sldLayoutId id="2147483846" r:id="rId22"/>
    <p:sldLayoutId id="2147483829" r:id="rId23"/>
    <p:sldLayoutId id="2147483865" r:id="rId24"/>
    <p:sldLayoutId id="2147483848" r:id="rId25"/>
    <p:sldLayoutId id="2147483849" r:id="rId26"/>
    <p:sldLayoutId id="2147483850" r:id="rId2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01D828B3-F6EB-D2A2-8A0D-6A8D18F7FC08}"/>
              </a:ext>
            </a:extLst>
          </p:cNvPr>
          <p:cNvCxnSpPr>
            <a:cxnSpLocks/>
          </p:cNvCxnSpPr>
          <p:nvPr userDrawn="1"/>
        </p:nvCxnSpPr>
        <p:spPr>
          <a:xfrm>
            <a:off x="1524000" y="6361603"/>
            <a:ext cx="98298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pic>
        <p:nvPicPr>
          <p:cNvPr id="8" name="Picture 7" descr="A close-up of a logo&#10;&#10;Description automatically generated with low confidence">
            <a:extLst>
              <a:ext uri="{FF2B5EF4-FFF2-40B4-BE49-F238E27FC236}">
                <a16:creationId xmlns:a16="http://schemas.microsoft.com/office/drawing/2014/main" id="{ECCFFC9A-97D0-AF5E-6849-4935318CD6EA}"/>
              </a:ext>
            </a:extLst>
          </p:cNvPr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69187" y="5880274"/>
            <a:ext cx="1154813" cy="515620"/>
          </a:xfrm>
          <a:prstGeom prst="rect">
            <a:avLst/>
          </a:prstGeom>
        </p:spPr>
      </p:pic>
      <p:sp>
        <p:nvSpPr>
          <p:cNvPr id="9" name="Footer Placeholder 2">
            <a:extLst>
              <a:ext uri="{FF2B5EF4-FFF2-40B4-BE49-F238E27FC236}">
                <a16:creationId xmlns:a16="http://schemas.microsoft.com/office/drawing/2014/main" id="{E9A4DCD2-E9BA-CF4F-64B9-095BBDF5E64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61602"/>
            <a:ext cx="4114800" cy="365125"/>
          </a:xfrm>
          <a:prstGeom prst="rect">
            <a:avLst/>
          </a:prstGeom>
        </p:spPr>
        <p:txBody>
          <a:bodyPr/>
          <a:lstStyle>
            <a:lvl1pPr>
              <a:defRPr sz="14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pPr algn="ctr"/>
            <a:r>
              <a:rPr lang="en-US"/>
              <a:t>Presentation Name</a:t>
            </a:r>
            <a:endParaRPr lang="en-US" dirty="0"/>
          </a:p>
        </p:txBody>
      </p:sp>
      <p:sp>
        <p:nvSpPr>
          <p:cNvPr id="2" name="Slide Number Placeholder 11">
            <a:extLst>
              <a:ext uri="{FF2B5EF4-FFF2-40B4-BE49-F238E27FC236}">
                <a16:creationId xmlns:a16="http://schemas.microsoft.com/office/drawing/2014/main" id="{774FFB8D-C79F-12EA-E9E2-687C4E3D2D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/>
                </a:solidFill>
                <a:latin typeface="Verdana" panose="020B0604030504040204" pitchFamily="34" charset="0"/>
                <a:ea typeface="Verdana" panose="020B0604030504040204" pitchFamily="34" charset="0"/>
                <a:cs typeface="Verdana" panose="020B0604030504040204" pitchFamily="34" charset="0"/>
              </a:defRPr>
            </a:lvl1pPr>
          </a:lstStyle>
          <a:p>
            <a:fld id="{A2A5D6AA-9D06-2F47-ADAF-1018052CF62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7447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67" r:id="rId1"/>
    <p:sldLayoutId id="2147483868" r:id="rId2"/>
    <p:sldLayoutId id="2147483869" r:id="rId3"/>
    <p:sldLayoutId id="2147483870" r:id="rId4"/>
    <p:sldLayoutId id="2147483871" r:id="rId5"/>
    <p:sldLayoutId id="2147483872" r:id="rId6"/>
    <p:sldLayoutId id="2147483873" r:id="rId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YMCA_Red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MCA_Powerpoint_V12" id="{7F5B63F3-803C-B84F-9C36-6EFAC1336725}" vid="{3D692CA1-E906-494A-AD3D-D2262BF5A710}"/>
    </a:ext>
  </a:extLst>
</a:theme>
</file>

<file path=ppt/theme/theme2.xml><?xml version="1.0" encoding="utf-8"?>
<a:theme xmlns:a="http://schemas.openxmlformats.org/drawingml/2006/main" name="YMCA - National PowerPoint - Whit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YMCA_Powerpoint_V12" id="{7F5B63F3-803C-B84F-9C36-6EFAC1336725}" vid="{459A1D06-2CC3-D64E-9877-A4AD9A0F5047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3e2e06f-1bf2-43ae-b7c9-d747eb471b1b">
      <Terms xmlns="http://schemas.microsoft.com/office/infopath/2007/PartnerControls"/>
    </lcf76f155ced4ddcb4097134ff3c332f>
    <Thumbnail xmlns="c3e2e06f-1bf2-43ae-b7c9-d747eb471b1b" xsi:nil="true"/>
    <CoreOfferings xmlns="c3e2e06f-1bf2-43ae-b7c9-d747eb471b1b" xsi:nil="true"/>
    <Orientation xmlns="c3e2e06f-1bf2-43ae-b7c9-d747eb471b1b" xsi:nil="true"/>
    <SubjectofPhoto xmlns="c3e2e06f-1bf2-43ae-b7c9-d747eb471b1b" xsi:nil="true"/>
    <ExpiryDate xmlns="c3e2e06f-1bf2-43ae-b7c9-d747eb471b1b" xsi:nil="true"/>
    <TaxCatchAll xmlns="2ecca3bb-9122-4d1d-ab59-eff339af2c4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310FFCE407C1949A5B2F4C6A1B81568" ma:contentTypeVersion="22" ma:contentTypeDescription="Create a new document." ma:contentTypeScope="" ma:versionID="7c3838fe81a18bb99b590580878caacd">
  <xsd:schema xmlns:xsd="http://www.w3.org/2001/XMLSchema" xmlns:xs="http://www.w3.org/2001/XMLSchema" xmlns:p="http://schemas.microsoft.com/office/2006/metadata/properties" xmlns:ns2="c3e2e06f-1bf2-43ae-b7c9-d747eb471b1b" xmlns:ns3="2ecca3bb-9122-4d1d-ab59-eff339af2c4a" xmlns:ns4="a009f76d-2bbf-4617-be23-5fb94ebb40ae" targetNamespace="http://schemas.microsoft.com/office/2006/metadata/properties" ma:root="true" ma:fieldsID="5c53d442f27b316106816cd2eae19050" ns2:_="" ns3:_="" ns4:_="">
    <xsd:import namespace="c3e2e06f-1bf2-43ae-b7c9-d747eb471b1b"/>
    <xsd:import namespace="2ecca3bb-9122-4d1d-ab59-eff339af2c4a"/>
    <xsd:import namespace="a009f76d-2bbf-4617-be23-5fb94ebb40a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4:SharedWithUsers" minOccurs="0"/>
                <xsd:element ref="ns4:SharedWithDetails" minOccurs="0"/>
                <xsd:element ref="ns2:Thumbnail" minOccurs="0"/>
                <xsd:element ref="ns2:MediaServiceObjectDetectorVersions" minOccurs="0"/>
                <xsd:element ref="ns2:CoreOfferings" minOccurs="0"/>
                <xsd:element ref="ns2:SubjectofPhoto" minOccurs="0"/>
                <xsd:element ref="ns2:Orientation" minOccurs="0"/>
                <xsd:element ref="ns2:ExpiryDat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3e2e06f-1bf2-43ae-b7c9-d747eb471b1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bc3a7e9-bc04-4d87-a5fe-66f0853b972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Thumbnail" ma:index="20" nillable="true" ma:displayName="Thumbnail" ma:format="Thumbnail" ma:internalName="Thumbnail">
      <xsd:simpleType>
        <xsd:restriction base="dms:Unknown"/>
      </xsd:simpleType>
    </xsd:element>
    <xsd:element name="MediaServiceObjectDetectorVersions" ma:index="2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reOfferings" ma:index="22" nillable="true" ma:displayName="Core Offering" ma:format="Dropdown" ma:internalName="CoreOfferings">
      <xsd:simpleType>
        <xsd:restriction base="dms:Choice">
          <xsd:enumeration value="Health &amp; Fitness"/>
          <xsd:enumeration value="Aquatics"/>
          <xsd:enumeration value="Community Intiatives"/>
          <xsd:enumeration value="Child Care"/>
          <xsd:enumeration value="Youth Engagement"/>
          <xsd:enumeration value="Camps"/>
          <xsd:enumeration value="Employment Services"/>
          <xsd:enumeration value="Leadership &amp; Training"/>
          <xsd:enumeration value="Youth Engagement"/>
        </xsd:restriction>
      </xsd:simpleType>
    </xsd:element>
    <xsd:element name="SubjectofPhoto" ma:index="23" nillable="true" ma:displayName="Subject of Photo" ma:format="Dropdown" ma:internalName="SubjectofPhoto">
      <xsd:simpleType>
        <xsd:restriction base="dms:Choice">
          <xsd:enumeration value="Teens"/>
          <xsd:enumeration value="Children"/>
          <xsd:enumeration value="Adults"/>
          <xsd:enumeration value="Groups and Families"/>
          <xsd:enumeration value="Young Adults"/>
          <xsd:enumeration value="Equipment &amp; Facilities"/>
          <xsd:enumeration value="Older Adults &amp; Seniors"/>
        </xsd:restriction>
      </xsd:simpleType>
    </xsd:element>
    <xsd:element name="Orientation" ma:index="24" nillable="true" ma:displayName="Orientation" ma:format="Dropdown" ma:internalName="Orientation">
      <xsd:simpleType>
        <xsd:restriction base="dms:Choice">
          <xsd:enumeration value="Horizontal"/>
          <xsd:enumeration value="Vertical"/>
        </xsd:restriction>
      </xsd:simpleType>
    </xsd:element>
    <xsd:element name="ExpiryDate" ma:index="25" nillable="true" ma:displayName="Expiry Date" ma:description="The expiry date for the talent or music in an asset. Assets can't be used past this date." ma:format="DateOnly" ma:internalName="ExpiryDate">
      <xsd:simpleType>
        <xsd:restriction base="dms:DateTime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ecca3bb-9122-4d1d-ab59-eff339af2c4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79b4bf09-1124-4829-be8f-f3618ac2e467}" ma:internalName="TaxCatchAll" ma:showField="CatchAllData" ma:web="a009f76d-2bbf-4617-be23-5fb94ebb40a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009f76d-2bbf-4617-be23-5fb94ebb40ae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E420071-1798-4570-A971-3EA4D4E7C891}">
  <ds:schemaRefs>
    <ds:schemaRef ds:uri="http://schemas.microsoft.com/office/2006/documentManagement/types"/>
    <ds:schemaRef ds:uri="http://schemas.microsoft.com/office/2006/metadata/properties"/>
    <ds:schemaRef ds:uri="http://www.w3.org/XML/1998/namespace"/>
    <ds:schemaRef ds:uri="47ef5601-e556-456f-9707-b5b65746d7bd"/>
    <ds:schemaRef ds:uri="http://purl.org/dc/elements/1.1/"/>
    <ds:schemaRef ds:uri="http://schemas.microsoft.com/office/infopath/2007/PartnerControls"/>
    <ds:schemaRef ds:uri="http://schemas.openxmlformats.org/package/2006/metadata/core-properties"/>
    <ds:schemaRef ds:uri="27107844-3427-43de-9f5b-968ce33aed30"/>
    <ds:schemaRef ds:uri="http://purl.org/dc/dcmitype/"/>
    <ds:schemaRef ds:uri="http://purl.org/dc/terms/"/>
    <ds:schemaRef ds:uri="a009f76d-2bbf-4617-be23-5fb94ebb40ae"/>
    <ds:schemaRef ds:uri="c3e2e06f-1bf2-43ae-b7c9-d747eb471b1b"/>
    <ds:schemaRef ds:uri="2ecca3bb-9122-4d1d-ab59-eff339af2c4a"/>
  </ds:schemaRefs>
</ds:datastoreItem>
</file>

<file path=customXml/itemProps2.xml><?xml version="1.0" encoding="utf-8"?>
<ds:datastoreItem xmlns:ds="http://schemas.openxmlformats.org/officeDocument/2006/customXml" ds:itemID="{9C54CD67-18A6-4B77-8400-E8A9D500823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911F618-153F-406A-B99A-DB6A3A4D52FA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1303</TotalTime>
  <Words>3</Words>
  <Application>Microsoft Office PowerPoint</Application>
  <PresentationFormat>Widescreen</PresentationFormat>
  <Paragraphs>2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0</vt:i4>
      </vt:variant>
    </vt:vector>
  </HeadingPairs>
  <TitlesOfParts>
    <vt:vector size="2" baseType="lpstr">
      <vt:lpstr>YMCA_RedTheme</vt:lpstr>
      <vt:lpstr>YMCA - National PowerPoint - White Theme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Shone On</dc:title>
  <dc:subject/>
  <dc:creator/>
  <cp:keywords/>
  <dc:description/>
  <cp:lastModifiedBy>Harmony O’Connor</cp:lastModifiedBy>
  <cp:revision>134</cp:revision>
  <dcterms:created xsi:type="dcterms:W3CDTF">2020-11-30T21:54:29Z</dcterms:created>
  <dcterms:modified xsi:type="dcterms:W3CDTF">2025-11-15T02:37:21Z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0x0101008310FFCE407C1949A5B2F4C6A1B81568</vt:lpwstr>
  </property>
  <property fmtid="{D5CDD505-2E9C-101B-9397-08002B2CF9AE}" pid="3" name="MediaServiceImageTags">
    <vt:lpwstr/>
  </property>
</Properties>
</file>